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3A2E1D1-5BB1-466E-AB21-24DF0DAA30C5}" type="datetimeFigureOut">
              <a:rPr lang="en-US" smtClean="0"/>
              <a:t>11/22/2017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2F7CB33-CD75-4500-B172-05C299810F6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Heart Transplant Surgery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Selection Process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Candidate Suitability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Jerry, 55, is not the ideal candidate due to relative advanced age.</a:t>
            </a:r>
          </a:p>
          <a:p>
            <a:r>
              <a:rPr lang="en-US" dirty="0" smtClean="0"/>
              <a:t>Lisa, 12, not the ideal candidate on a rational basis due to lifelong health condition. </a:t>
            </a:r>
          </a:p>
          <a:p>
            <a:r>
              <a:rPr lang="en-US" dirty="0" smtClean="0"/>
              <a:t>Dr. Doe, 35, not the ideal candidate due to association with Lisa.</a:t>
            </a:r>
          </a:p>
          <a:p>
            <a:r>
              <a:rPr lang="en-US" dirty="0" smtClean="0"/>
              <a:t>Ozzy, 38, is the ideal candidate as the outcome is rational and favorable to all parties.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Utilitarian Ethics Reasoning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decision to select Ozzy is based on the theory by Mill that pleasure and absence of pain are the two most important considerations for any ethical decision.</a:t>
            </a:r>
          </a:p>
          <a:p>
            <a:r>
              <a:rPr lang="en-US" dirty="0" smtClean="0"/>
              <a:t>Dr. Doe and Ozzy were both suitable candidates from a medical perspective but selecting the doctor would have denied him pleasure and absence of pain. This would be as a result of having to cope with the realization that his daughter did not get a heart transplant because of him.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Deontological Ethics Reasoning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significant section of the population would have ignored the rights of Ozzy because he was homeless and a drug abuser. </a:t>
            </a:r>
          </a:p>
          <a:p>
            <a:r>
              <a:rPr lang="en-US" dirty="0" smtClean="0"/>
              <a:t>Kantian deontological reasoning dictates that any decision involving ethics should be rational and focused on the end rather than the means. </a:t>
            </a:r>
          </a:p>
          <a:p>
            <a:r>
              <a:rPr lang="en-US" dirty="0" smtClean="0"/>
              <a:t>Using this reasoning and the collective factors disqualifying the other candidates, it was evident that the only rational decision was to select Ozzy. 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23</TotalTime>
  <Words>232</Words>
  <Application>Microsoft Office PowerPoint</Application>
  <PresentationFormat>On-screen Show (4:3)</PresentationFormat>
  <Paragraphs>14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Oriel</vt:lpstr>
      <vt:lpstr>Heart Transplant Surgery</vt:lpstr>
      <vt:lpstr>Candidate Suitability</vt:lpstr>
      <vt:lpstr>Utilitarian Ethics Reasoning</vt:lpstr>
      <vt:lpstr>Deontological Ethics Reasoning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Transplant Surgery</dc:title>
  <dc:creator>USER</dc:creator>
  <cp:lastModifiedBy>USER</cp:lastModifiedBy>
  <cp:revision>3</cp:revision>
  <dcterms:created xsi:type="dcterms:W3CDTF">2017-11-22T13:47:45Z</dcterms:created>
  <dcterms:modified xsi:type="dcterms:W3CDTF">2017-11-22T14:10:49Z</dcterms:modified>
</cp:coreProperties>
</file>